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3" r:id="rId1"/>
  </p:sldMasterIdLst>
  <p:sldIdLst>
    <p:sldId id="256" r:id="rId2"/>
    <p:sldId id="257" r:id="rId3"/>
    <p:sldId id="258" r:id="rId4"/>
    <p:sldId id="263" r:id="rId5"/>
    <p:sldId id="261" r:id="rId6"/>
    <p:sldId id="260" r:id="rId7"/>
    <p:sldId id="259" r:id="rId8"/>
    <p:sldId id="26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3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16.09.2016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554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16.09.2016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9269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16.09.2016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672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16.09.2016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45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16.09.2016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680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16.09.2016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796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16.09.2016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4847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16.09.2016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2458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16.09.2016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344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16.09.2016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7128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209D2-E80A-4AE3-BB9C-55E5DF390FE4}" type="datetimeFigureOut">
              <a:rPr lang="de-DE" smtClean="0"/>
              <a:t>16.09.2016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099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209D2-E80A-4AE3-BB9C-55E5DF390FE4}" type="datetimeFigureOut">
              <a:rPr lang="de-DE" smtClean="0"/>
              <a:t>16.09.2016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C36A5-A713-4F49-93B8-D0F888E840BC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353800" y="5674945"/>
            <a:ext cx="632706" cy="104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352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  <p:sldLayoutId id="2147484331" r:id="rId8"/>
    <p:sldLayoutId id="2147484332" r:id="rId9"/>
    <p:sldLayoutId id="2147484333" r:id="rId10"/>
    <p:sldLayoutId id="21474843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SF Fundus 3.0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Stand 2016-09-16</a:t>
            </a:r>
          </a:p>
        </p:txBody>
      </p:sp>
      <p:sp>
        <p:nvSpPr>
          <p:cNvPr id="5" name="Rechteck 4"/>
          <p:cNvSpPr/>
          <p:nvPr/>
        </p:nvSpPr>
        <p:spPr>
          <a:xfrm>
            <a:off x="10071652" y="5128591"/>
            <a:ext cx="2120348" cy="17294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2794" y="5950226"/>
            <a:ext cx="1444466" cy="741114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7427" y="2575037"/>
            <a:ext cx="920941" cy="1523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68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Kleinkram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„Bemerkungen“ einheitlich „Bemerkungen zur Gebäudenutzung“ etc. umbenannt</a:t>
            </a:r>
          </a:p>
          <a:p>
            <a:r>
              <a:rPr lang="de-DE" dirty="0"/>
              <a:t>Formular Gebäude: „Nutzung(en)“ in „Gebäudenutzung“ umbenannt</a:t>
            </a:r>
          </a:p>
          <a:p>
            <a:r>
              <a:rPr lang="de-DE" dirty="0"/>
              <a:t>Formular Objekt: Objektverbrauch aufgenommen</a:t>
            </a:r>
          </a:p>
          <a:p>
            <a:r>
              <a:rPr lang="de-DE" dirty="0"/>
              <a:t>Neue Auswertungsfelder für Objekte</a:t>
            </a:r>
          </a:p>
          <a:p>
            <a:pPr lvl="1"/>
            <a:r>
              <a:rPr lang="de-DE" dirty="0"/>
              <a:t>Anzahl Gebäude</a:t>
            </a:r>
          </a:p>
          <a:p>
            <a:pPr lvl="1"/>
            <a:r>
              <a:rPr lang="de-DE" dirty="0"/>
              <a:t>Anzahl </a:t>
            </a:r>
            <a:r>
              <a:rPr lang="de-DE" i="1" dirty="0"/>
              <a:t>heute aktiver </a:t>
            </a:r>
            <a:r>
              <a:rPr lang="de-DE" dirty="0"/>
              <a:t>Gebäude</a:t>
            </a:r>
          </a:p>
          <a:p>
            <a:pPr lvl="1"/>
            <a:r>
              <a:rPr lang="de-DE" dirty="0"/>
              <a:t>Anzahl Nutzungen</a:t>
            </a:r>
          </a:p>
          <a:p>
            <a:pPr lvl="1"/>
            <a:r>
              <a:rPr lang="de-DE" dirty="0"/>
              <a:t>Anzahl </a:t>
            </a:r>
            <a:r>
              <a:rPr lang="de-DE" i="1" dirty="0"/>
              <a:t>heute aktiver </a:t>
            </a:r>
            <a:r>
              <a:rPr lang="de-DE" dirty="0"/>
              <a:t>Nutzungen</a:t>
            </a:r>
          </a:p>
        </p:txBody>
      </p:sp>
    </p:spTree>
    <p:extLst>
      <p:ext uri="{BB962C8B-B14F-4D97-AF65-F5344CB8AC3E}">
        <p14:creationId xmlns:p14="http://schemas.microsoft.com/office/powerpoint/2010/main" val="1792031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Mittelkram (1) ;-)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„Gebäudeteile“ entfernt</a:t>
            </a:r>
          </a:p>
          <a:p>
            <a:pPr lvl="1"/>
            <a:r>
              <a:rPr lang="de-DE" dirty="0"/>
              <a:t>Laut Besprechungsprotokoll vom 06.06.2015</a:t>
            </a:r>
          </a:p>
          <a:p>
            <a:r>
              <a:rPr lang="de-DE" dirty="0"/>
              <a:t>Gebäudeart/-gruppen in Nutzungsart/gruppen umbenannt und vereinfacht</a:t>
            </a:r>
          </a:p>
          <a:p>
            <a:pPr lvl="1"/>
            <a:r>
              <a:rPr lang="de-DE" dirty="0"/>
              <a:t>Einfachen Hierarchie anstatt n:n</a:t>
            </a:r>
          </a:p>
          <a:p>
            <a:pPr lvl="1"/>
            <a:r>
              <a:rPr lang="de-DE" dirty="0"/>
              <a:t>Eine Nutzungsart gehört jetzt zu einer und nur einer Nutzungsartgruppe</a:t>
            </a:r>
          </a:p>
          <a:p>
            <a:r>
              <a:rPr lang="de-DE" dirty="0"/>
              <a:t>Erhebungsklasse je Gebäudetyp statt Gebäudeklasse je Gebäude</a:t>
            </a:r>
          </a:p>
          <a:p>
            <a:r>
              <a:rPr lang="de-DE" dirty="0"/>
              <a:t>Prokiba-Import entsprechend angepasst</a:t>
            </a:r>
          </a:p>
        </p:txBody>
      </p:sp>
    </p:spTree>
    <p:extLst>
      <p:ext uri="{BB962C8B-B14F-4D97-AF65-F5344CB8AC3E}">
        <p14:creationId xmlns:p14="http://schemas.microsoft.com/office/powerpoint/2010/main" val="4156181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Mittelkram (2): Beiheft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Beiheft je Objekt</a:t>
            </a:r>
          </a:p>
          <a:p>
            <a:pPr lvl="1"/>
            <a:r>
              <a:rPr lang="de-DE" dirty="0"/>
              <a:t>Aufstellung von Haushaltsstellen zu Objekten</a:t>
            </a:r>
          </a:p>
          <a:p>
            <a:pPr lvl="1"/>
            <a:r>
              <a:rPr lang="de-DE" dirty="0"/>
              <a:t>Gelten von/bis Datumsbereich</a:t>
            </a:r>
          </a:p>
          <a:p>
            <a:pPr lvl="1"/>
            <a:r>
              <a:rPr lang="de-DE" dirty="0"/>
              <a:t>Können verantwortliche Person haben</a:t>
            </a:r>
          </a:p>
          <a:p>
            <a:pPr lvl="2"/>
            <a:r>
              <a:rPr lang="de-DE" dirty="0"/>
              <a:t>Neue Art von externer Person</a:t>
            </a:r>
          </a:p>
          <a:p>
            <a:pPr lvl="1"/>
            <a:r>
              <a:rPr lang="de-DE" dirty="0"/>
              <a:t>Auswertbare Zusatzfelder</a:t>
            </a:r>
          </a:p>
          <a:p>
            <a:pPr lvl="2"/>
            <a:r>
              <a:rPr lang="de-DE" dirty="0"/>
              <a:t>Forderung/Verbindlichkeit je nach Gruppierung</a:t>
            </a:r>
          </a:p>
          <a:p>
            <a:pPr lvl="2"/>
            <a:r>
              <a:rPr lang="de-DE" dirty="0"/>
              <a:t>Stand: abgelaufen/heute aktiv/noch nicht aktiv</a:t>
            </a:r>
          </a:p>
          <a:p>
            <a:r>
              <a:rPr lang="de-DE" dirty="0"/>
              <a:t>Beliebig viele Dokumente je Objekt/Haushaltsstelle</a:t>
            </a:r>
          </a:p>
        </p:txBody>
      </p:sp>
    </p:spTree>
    <p:extLst>
      <p:ext uri="{BB962C8B-B14F-4D97-AF65-F5344CB8AC3E}">
        <p14:creationId xmlns:p14="http://schemas.microsoft.com/office/powerpoint/2010/main" val="1551382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Großkram (1): Neue Datenübersicht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Fokus einstellbar je nach aktueller Arbeit</a:t>
            </a:r>
          </a:p>
          <a:p>
            <a:pPr lvl="1"/>
            <a:r>
              <a:rPr lang="de-DE" dirty="0"/>
              <a:t>Objekt, Grundstück, Gebäude, Nutzung, Orgel, Arbeitsschutzbegehung</a:t>
            </a:r>
          </a:p>
          <a:p>
            <a:pPr lvl="1"/>
            <a:r>
              <a:rPr lang="de-DE" dirty="0"/>
              <a:t>Auf Erweiterbarkeit ausgelegt</a:t>
            </a:r>
          </a:p>
          <a:p>
            <a:r>
              <a:rPr lang="de-DE" dirty="0"/>
              <a:t>Spalten individuell anpassbar</a:t>
            </a:r>
          </a:p>
          <a:p>
            <a:r>
              <a:rPr lang="de-DE" dirty="0"/>
              <a:t>Spalteneinstellungen bleiben je Benutzer und Datei erhalten</a:t>
            </a:r>
          </a:p>
          <a:p>
            <a:pPr lvl="1"/>
            <a:r>
              <a:rPr lang="de-DE" dirty="0"/>
              <a:t>Automatisch</a:t>
            </a:r>
          </a:p>
          <a:p>
            <a:pPr lvl="1"/>
            <a:r>
              <a:rPr lang="de-DE" dirty="0"/>
              <a:t>Für Benutzer und Administratoren noch einfacher als geplant</a:t>
            </a:r>
          </a:p>
          <a:p>
            <a:r>
              <a:rPr lang="de-DE" dirty="0"/>
              <a:t>Trefferliste optional unbeschränkt lang</a:t>
            </a:r>
          </a:p>
          <a:p>
            <a:r>
              <a:rPr lang="de-DE" dirty="0"/>
              <a:t>Live-Verknüpfungen direkt aus der Datenübersicht</a:t>
            </a:r>
          </a:p>
        </p:txBody>
      </p:sp>
    </p:spTree>
    <p:extLst>
      <p:ext uri="{BB962C8B-B14F-4D97-AF65-F5344CB8AC3E}">
        <p14:creationId xmlns:p14="http://schemas.microsoft.com/office/powerpoint/2010/main" val="2517130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Großkram (2): Auto-Objektbezeichnungen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Eindeutig: So kurz wie möglich, so lang wie nötig</a:t>
            </a:r>
          </a:p>
          <a:p>
            <a:pPr lvl="1"/>
            <a:r>
              <a:rPr lang="de-DE" dirty="0"/>
              <a:t>Immer: Nutzungsarten plus Ort</a:t>
            </a:r>
          </a:p>
          <a:p>
            <a:pPr lvl="1"/>
            <a:r>
              <a:rPr lang="de-DE" dirty="0"/>
              <a:t>Ggf. plus Gebäude-/Nutzungsbezeichnungen</a:t>
            </a:r>
          </a:p>
          <a:p>
            <a:pPr lvl="1"/>
            <a:r>
              <a:rPr lang="de-DE" dirty="0"/>
              <a:t>Ggf. plus Straße/Hausnummer</a:t>
            </a:r>
          </a:p>
          <a:p>
            <a:pPr lvl="1"/>
            <a:r>
              <a:rPr lang="de-DE" dirty="0"/>
              <a:t>Ggf. plus laufende Nummer</a:t>
            </a:r>
          </a:p>
          <a:p>
            <a:r>
              <a:rPr lang="de-DE" dirty="0"/>
              <a:t>Automatische Bildung und Nachführung bei jeglichen Änderungen am Datenbestand</a:t>
            </a:r>
          </a:p>
          <a:p>
            <a:r>
              <a:rPr lang="de-DE" dirty="0"/>
              <a:t>Globale Nachführung nach evtl. Regeländerungen</a:t>
            </a:r>
          </a:p>
        </p:txBody>
      </p:sp>
    </p:spTree>
    <p:extLst>
      <p:ext uri="{BB962C8B-B14F-4D97-AF65-F5344CB8AC3E}">
        <p14:creationId xmlns:p14="http://schemas.microsoft.com/office/powerpoint/2010/main" val="4170191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Großkram (3): Berechtigungssystem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Administratoren dürfen nur noch Rechte festlegen, sonst nichts</a:t>
            </a:r>
          </a:p>
          <a:p>
            <a:pPr lvl="1"/>
            <a:r>
              <a:rPr lang="de-DE" dirty="0"/>
              <a:t>Es sei denn, sie erlauben es sich selbst.</a:t>
            </a:r>
          </a:p>
          <a:p>
            <a:r>
              <a:rPr lang="de-DE" dirty="0"/>
              <a:t>Erweiterte Rechteeinstellung</a:t>
            </a:r>
          </a:p>
          <a:p>
            <a:pPr lvl="1"/>
            <a:r>
              <a:rPr lang="de-DE" dirty="0"/>
              <a:t>Beim Berechtigungen einstellen gibt es außer „Lesen ergänzen“ jetzt auch „Pflegen ergänzen“</a:t>
            </a:r>
          </a:p>
          <a:p>
            <a:r>
              <a:rPr lang="de-DE" dirty="0"/>
              <a:t>Temporäre Entfernung von Gruppenmitgliedschaften zur Laufzeit</a:t>
            </a:r>
          </a:p>
          <a:p>
            <a:pPr lvl="1"/>
            <a:r>
              <a:rPr lang="de-DE" dirty="0"/>
              <a:t>Wirkt augenblicklich in allen Datenformularen</a:t>
            </a:r>
          </a:p>
          <a:p>
            <a:pPr lvl="1"/>
            <a:r>
              <a:rPr lang="de-DE" dirty="0"/>
              <a:t>Mit demselben Befehl zurücknehmbar (spätestens bei Neustart)</a:t>
            </a:r>
          </a:p>
          <a:p>
            <a:pPr lvl="1"/>
            <a:r>
              <a:rPr lang="de-DE" dirty="0"/>
              <a:t>Telefonsupport, Konzentration auf eine Aufgabe, „leichtere“ Oberfläche</a:t>
            </a:r>
          </a:p>
        </p:txBody>
      </p:sp>
    </p:spTree>
    <p:extLst>
      <p:ext uri="{BB962C8B-B14F-4D97-AF65-F5344CB8AC3E}">
        <p14:creationId xmlns:p14="http://schemas.microsoft.com/office/powerpoint/2010/main" val="147749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Großkram (4): Frei definierbare Assistenten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Administratoren definieren „geführte Erfassung“</a:t>
            </a:r>
          </a:p>
          <a:p>
            <a:pPr lvl="1"/>
            <a:r>
              <a:rPr lang="de-DE" dirty="0"/>
              <a:t>Stellen individuelle Assistenten bereit – ganz einfach</a:t>
            </a:r>
          </a:p>
          <a:p>
            <a:pPr lvl="2"/>
            <a:r>
              <a:rPr lang="de-DE" dirty="0"/>
              <a:t>„Gebäude verkaufen“</a:t>
            </a:r>
          </a:p>
          <a:p>
            <a:pPr lvl="2"/>
            <a:r>
              <a:rPr lang="de-DE" dirty="0"/>
              <a:t>„Baupflichtdokument ablegen“</a:t>
            </a:r>
          </a:p>
          <a:p>
            <a:pPr lvl="2"/>
            <a:r>
              <a:rPr lang="de-DE" dirty="0"/>
              <a:t>„Neue Nutzung in vorhandenem Objekt in einem der Gebäude des Objekts“</a:t>
            </a:r>
          </a:p>
          <a:p>
            <a:pPr lvl="1"/>
            <a:r>
              <a:rPr lang="de-DE" dirty="0"/>
              <a:t>Verfügbar für die komplette Datenbank – jede pflegbare Datei</a:t>
            </a:r>
          </a:p>
          <a:p>
            <a:r>
              <a:rPr lang="de-DE" dirty="0"/>
              <a:t>Benutzer rufen die Assistenten einfach auf</a:t>
            </a:r>
          </a:p>
          <a:p>
            <a:pPr lvl="1"/>
            <a:r>
              <a:rPr lang="de-DE" dirty="0"/>
              <a:t>Im Aufgabenblatt gleich neben der Datenübersicht oder im Extras-Menü</a:t>
            </a:r>
          </a:p>
          <a:p>
            <a:pPr lvl="1"/>
            <a:r>
              <a:rPr lang="de-DE" dirty="0"/>
              <a:t>Innerhalb der Datenübersicht – automatische Erkennung der markierten Zeile</a:t>
            </a:r>
          </a:p>
          <a:p>
            <a:pPr lvl="1"/>
            <a:r>
              <a:rPr lang="de-DE" dirty="0"/>
              <a:t>Vollautomatische Einschränkung je nach Berechtigungen</a:t>
            </a:r>
          </a:p>
          <a:p>
            <a:pPr lvl="1"/>
            <a:r>
              <a:rPr lang="de-DE" dirty="0"/>
              <a:t>Werden komplett geführt</a:t>
            </a:r>
          </a:p>
          <a:p>
            <a:pPr lvl="2"/>
            <a:r>
              <a:rPr lang="de-DE" dirty="0"/>
              <a:t>Sehen nur die Dateien, Datensätze und Felder, die sie gerade brauchen</a:t>
            </a:r>
          </a:p>
          <a:p>
            <a:pPr lvl="2"/>
            <a:r>
              <a:rPr lang="de-DE" dirty="0"/>
              <a:t>Spaltenauswahl von Datenübersicht wir berücksichtigt</a:t>
            </a:r>
          </a:p>
        </p:txBody>
      </p:sp>
    </p:spTree>
    <p:extLst>
      <p:ext uri="{BB962C8B-B14F-4D97-AF65-F5344CB8AC3E}">
        <p14:creationId xmlns:p14="http://schemas.microsoft.com/office/powerpoint/2010/main" val="2729841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819FB3-CB33-4962-8080-8B914A1DBA7E}"/>
</file>

<file path=customXml/itemProps2.xml><?xml version="1.0" encoding="utf-8"?>
<ds:datastoreItem xmlns:ds="http://schemas.openxmlformats.org/officeDocument/2006/customXml" ds:itemID="{B5C7989D-0D72-40DC-8684-72721C150FC8}"/>
</file>

<file path=customXml/itemProps3.xml><?xml version="1.0" encoding="utf-8"?>
<ds:datastoreItem xmlns:ds="http://schemas.openxmlformats.org/officeDocument/2006/customXml" ds:itemID="{57D06A29-E405-4B2C-824A-3C657E811D1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415</Words>
  <Application>Microsoft Office PowerPoint</Application>
  <PresentationFormat>Breitbild</PresentationFormat>
  <Paragraphs>70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SF Fundus 3.0</vt:lpstr>
      <vt:lpstr>Kleinkram</vt:lpstr>
      <vt:lpstr>Mittelkram (1) ;-)</vt:lpstr>
      <vt:lpstr>Mittelkram (2): Beiheft</vt:lpstr>
      <vt:lpstr>Großkram (1): Neue Datenübersicht</vt:lpstr>
      <vt:lpstr>Großkram (2): Auto-Objektbezeichnungen</vt:lpstr>
      <vt:lpstr>Großkram (3): Berechtigungssystem</vt:lpstr>
      <vt:lpstr>Großkram (4): Frei definierbare Assistenten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SF Fundus 3.</dc:title>
  <dc:creator>Stefan Falk</dc:creator>
  <cp:lastModifiedBy>Stefan Falk</cp:lastModifiedBy>
  <cp:revision>11</cp:revision>
  <dcterms:created xsi:type="dcterms:W3CDTF">2016-09-15T20:11:22Z</dcterms:created>
  <dcterms:modified xsi:type="dcterms:W3CDTF">2016-09-15T22:25:01Z</dcterms:modified>
</cp:coreProperties>
</file>